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7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EF416-D980-4FD3-BD65-384DE6D24A2B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72A8A-BFA2-48A9-8326-23016BFEEE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3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8640"/>
            <a:ext cx="3094112" cy="1298575"/>
          </a:xfrm>
        </p:spPr>
        <p:txBody>
          <a:bodyPr>
            <a:normAutofit/>
          </a:bodyPr>
          <a:lstStyle/>
          <a:p>
            <a:r>
              <a:rPr lang="zh-CN" altLang="en-US" sz="5400" dirty="0" smtClean="0"/>
              <a:t>班会</a:t>
            </a:r>
            <a:endParaRPr lang="zh-CN" altLang="en-US" sz="54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81785" cy="6858000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936" r="32808"/>
          <a:stretch>
            <a:fillRect/>
          </a:stretch>
        </p:blipFill>
        <p:spPr>
          <a:xfrm rot="5400000">
            <a:off x="1128490" y="-1128491"/>
            <a:ext cx="6887018" cy="9144000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81785" cy="6858000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 descr="家长会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936" b="32808"/>
          <a:stretch>
            <a:fillRect/>
          </a:stretch>
        </p:blipFill>
        <p:spPr>
          <a:xfrm>
            <a:off x="0" y="0"/>
            <a:ext cx="9144000" cy="6887062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42592" cy="1210146"/>
          </a:xfrm>
        </p:spPr>
        <p:txBody>
          <a:bodyPr>
            <a:noAutofit/>
          </a:bodyPr>
          <a:lstStyle/>
          <a:p>
            <a:r>
              <a:rPr lang="zh-CN" altLang="en-US" sz="5400" dirty="0"/>
              <a:t>家长会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.JPG"/>
          <p:cNvPicPr>
            <a:picLocks noChangeAspect="1"/>
          </p:cNvPicPr>
          <p:nvPr/>
        </p:nvPicPr>
        <p:blipFill>
          <a:blip r:embed="rId2" cstate="print"/>
          <a:srcRect r="34996"/>
          <a:stretch>
            <a:fillRect/>
          </a:stretch>
        </p:blipFill>
        <p:spPr>
          <a:xfrm rot="5400000">
            <a:off x="1177441" y="-1177441"/>
            <a:ext cx="6857998" cy="92128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936" r="32808"/>
          <a:stretch>
            <a:fillRect/>
          </a:stretch>
        </p:blipFill>
        <p:spPr>
          <a:xfrm rot="5400000">
            <a:off x="1128442" y="210411"/>
            <a:ext cx="6887115" cy="9144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936" r="32808"/>
          <a:stretch>
            <a:fillRect/>
          </a:stretch>
        </p:blipFill>
        <p:spPr>
          <a:xfrm rot="5400000">
            <a:off x="1128491" y="-1128491"/>
            <a:ext cx="6887018" cy="9144001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936" r="32808"/>
          <a:stretch>
            <a:fillRect/>
          </a:stretch>
        </p:blipFill>
        <p:spPr>
          <a:xfrm rot="5400000">
            <a:off x="1128462" y="-1128463"/>
            <a:ext cx="6887074" cy="9144000"/>
          </a:xfr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81785" cy="6858000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</Words>
  <Application>Microsoft Office PowerPoint</Application>
  <PresentationFormat>全屏显示(4:3)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</vt:lpstr>
      <vt:lpstr>班会</vt:lpstr>
      <vt:lpstr>幻灯片 2</vt:lpstr>
      <vt:lpstr>幻灯片 3</vt:lpstr>
      <vt:lpstr>幻灯片 4</vt:lpstr>
      <vt:lpstr>家长会</vt:lpstr>
      <vt:lpstr>幻灯片 6</vt:lpstr>
      <vt:lpstr>幻灯片 7</vt:lpstr>
      <vt:lpstr>幻灯片 8</vt:lpstr>
      <vt:lpstr>幻灯片 9</vt:lpstr>
      <vt:lpstr>幻灯片 10</vt:lpstr>
    </vt:vector>
  </TitlesOfParts>
  <Company>China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班会</dc:title>
  <dc:creator>USER</dc:creator>
  <cp:lastModifiedBy>USER</cp:lastModifiedBy>
  <cp:revision>3</cp:revision>
  <dcterms:created xsi:type="dcterms:W3CDTF">2015-11-04T05:08:37Z</dcterms:created>
  <dcterms:modified xsi:type="dcterms:W3CDTF">2015-11-06T08:57:38Z</dcterms:modified>
</cp:coreProperties>
</file>